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7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sto MT" panose="02040603050505030304" pitchFamily="18" charset="0"/>
      <p:regular r:id="rId23"/>
      <p:bold r:id="rId24"/>
      <p:italic r:id="rId25"/>
      <p:boldItalic r:id="rId26"/>
    </p:embeddedFont>
    <p:embeddedFont>
      <p:font typeface="Nunito" pitchFamily="2" charset="0"/>
      <p:regular r:id="rId27"/>
      <p:bold r:id="rId28"/>
      <p:italic r:id="rId29"/>
      <p:boldItalic r:id="rId30"/>
    </p:embeddedFont>
    <p:embeddedFont>
      <p:font typeface="Wingdings 2" panose="05020102010507070707" pitchFamily="18" charset="2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gif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fc7c11452_6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fc7c11452_6_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3012a07cb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3012a07cb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fc7c11452_6_8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fc7c11452_6_8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fc7c11452_6_8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fc7c11452_6_8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fc7c11452_6_8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fc7c11452_6_8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fc7c11452_6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fc7c11452_6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fc7c11452_6_8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fc7c11452_6_8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fc7c11452_6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fc7c11452_6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fc7c11452_6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fc7c11452_6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fc7c11452_6_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fc7c11452_6_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fc7c11452_6_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fc7c11452_6_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fc7c11452_6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fc7c11452_6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fc7c11452_6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fc7c11452_6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fc7c1145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fc7c1145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fc7c11452_6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fc7c11452_6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327155"/>
            <a:ext cx="7080026" cy="1371601"/>
          </a:xfrm>
        </p:spPr>
        <p:txBody>
          <a:bodyPr anchor="b">
            <a:normAutofit/>
          </a:bodyPr>
          <a:lstStyle>
            <a:lvl1pPr algn="ctr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2698755"/>
            <a:ext cx="7080026" cy="78740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9827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410855"/>
            <a:ext cx="7606349" cy="28626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3423941"/>
            <a:ext cx="7766495" cy="407604"/>
          </a:xfrm>
        </p:spPr>
        <p:txBody>
          <a:bodyPr anchor="b">
            <a:normAutofit/>
          </a:bodyPr>
          <a:lstStyle>
            <a:lvl1pPr algn="ct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77012" y="521257"/>
            <a:ext cx="7384010" cy="264425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65322" cy="511854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3836214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6328"/>
            <a:ext cx="7765322" cy="265075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1385"/>
            <a:ext cx="7765322" cy="112637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36632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99562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228265"/>
            <a:ext cx="7765322" cy="111712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742950" y="66359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78537" y="219619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041162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1595207"/>
            <a:ext cx="7765322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3487917"/>
            <a:ext cx="776414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2962286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414462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1928812"/>
            <a:ext cx="2475738" cy="241458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310699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2" y="1363661"/>
            <a:ext cx="2504979" cy="1385888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50" y="1363661"/>
            <a:ext cx="2504979" cy="1385888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038" y="1363661"/>
            <a:ext cx="2504979" cy="138588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454188"/>
            <a:ext cx="2319276" cy="1202216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454321"/>
            <a:ext cx="2319276" cy="120612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6" y="3360276"/>
            <a:ext cx="2475738" cy="98312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2928079"/>
            <a:ext cx="2475738" cy="432197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450824"/>
            <a:ext cx="2319276" cy="120547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3360274"/>
            <a:ext cx="2475738" cy="98312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0244965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09958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457200"/>
            <a:ext cx="1713365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457200"/>
            <a:ext cx="5937654" cy="38862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086867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82749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3048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228461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7582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72755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544834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8637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320801"/>
            <a:ext cx="7192913" cy="1371610"/>
          </a:xfrm>
        </p:spPr>
        <p:txBody>
          <a:bodyPr anchor="b"/>
          <a:lstStyle>
            <a:lvl1pPr algn="ctr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2692409"/>
            <a:ext cx="7192913" cy="1130291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68487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299337"/>
            <a:ext cx="3795373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299337"/>
            <a:ext cx="3798499" cy="304406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557119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6" y="1300880"/>
            <a:ext cx="3816804" cy="3111577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864" y="1300880"/>
            <a:ext cx="3816804" cy="31115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376441"/>
            <a:ext cx="3657258" cy="408663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1785103"/>
            <a:ext cx="365725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376441"/>
            <a:ext cx="3671498" cy="40866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1785103"/>
            <a:ext cx="3671498" cy="2558297"/>
          </a:xfrm>
        </p:spPr>
        <p:txBody>
          <a:bodyPr anchor="t"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3361247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875363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88441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2780167" cy="1366439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457200"/>
            <a:ext cx="4808943" cy="38862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3639"/>
            <a:ext cx="2780167" cy="251976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618896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249" y="457200"/>
            <a:ext cx="2688125" cy="39036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442"/>
            <a:ext cx="4451212" cy="1372004"/>
          </a:xfrm>
        </p:spPr>
        <p:txBody>
          <a:bodyPr anchor="b">
            <a:no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81914" y="572776"/>
            <a:ext cx="2456813" cy="368461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1829445"/>
            <a:ext cx="4451212" cy="2532101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85939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299337"/>
            <a:ext cx="7765322" cy="304406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smtClean="0"/>
              <a:pPr/>
              <a:t>9/28/2021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49382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  <p:sldLayoutId id="2147483794" r:id="rId20"/>
    <p:sldLayoutId id="2147483795" r:id="rId21"/>
    <p:sldLayoutId id="2147483796" r:id="rId22"/>
    <p:sldLayoutId id="2147483797" r:id="rId23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29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540000" indent="-2025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3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76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2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039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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255500" indent="-16200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1510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18013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09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2329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2"/>
        </a:buClr>
        <a:buSzPct val="70000"/>
        <a:buFont typeface="Wingdings 2" charset="2"/>
        <a:buChar char=""/>
        <a:defRPr sz="105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gif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2BFC186A-5A9F-4A9A-A72D-DFBBE9934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E8EE1E2B-262B-4EE5-9AB3-125FAB1A8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240030"/>
            <a:ext cx="8661654" cy="4663440"/>
          </a:xfrm>
          <a:prstGeom prst="rect">
            <a:avLst/>
          </a:prstGeom>
          <a:ln w="15875" cap="sq" cmpd="sng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3283219" y="725138"/>
            <a:ext cx="5167448" cy="3470148"/>
          </a:xfrm>
          <a:prstGeom prst="rect">
            <a:avLst/>
          </a:prstGeom>
          <a:effectLst/>
        </p:spPr>
        <p:txBody>
          <a:bodyPr spcFirstLastPara="1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/>
              <a:t>Yu-Gi-Oh! Duels Interface Designed w/ HTML &amp; CSS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685346" y="725138"/>
            <a:ext cx="2115271" cy="3470148"/>
          </a:xfrm>
          <a:prstGeom prst="rect">
            <a:avLst/>
          </a:prstGeom>
          <a:effectLst/>
        </p:spPr>
        <p:txBody>
          <a:bodyPr spcFirstLastPara="1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Team 8</a:t>
            </a:r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62CADB7-E9BE-4376-8036-0D21CBDC96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1543049"/>
            <a:ext cx="0" cy="2057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Don't forget use </a:t>
            </a:r>
            <a:r>
              <a:rPr lang="en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position relative </a:t>
            </a:r>
            <a:r>
              <a:rPr lang="en" sz="24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" sz="24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position absolute</a:t>
            </a:r>
            <a:endParaRPr sz="2400" b="1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4" name="Google Shape;19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3625" y="2571750"/>
            <a:ext cx="5430948" cy="16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Here, a class is created and used to give is image a animation:</a:t>
            </a:r>
            <a:endParaRPr dirty="0"/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1150" y="2055650"/>
            <a:ext cx="2024534" cy="22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149" y="2055650"/>
            <a:ext cx="4954330" cy="2324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>
            <a:spLocks noGrp="1"/>
          </p:cNvSpPr>
          <p:nvPr>
            <p:ph type="body" idx="1"/>
          </p:nvPr>
        </p:nvSpPr>
        <p:spPr>
          <a:xfrm>
            <a:off x="885900" y="865513"/>
            <a:ext cx="3686100" cy="15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The CSS at-rule @keyframe is used here to create a more complex animation than possible using just CSS transforms and transitions.</a:t>
            </a:r>
            <a:endParaRPr sz="20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 dirty="0"/>
              <a:t>Here, in order to create the appearance of the rocket lifting off, the x coordinate of the image is shift to multiple positions smoothly</a:t>
            </a:r>
            <a:r>
              <a:rPr lang="en" sz="1800" dirty="0"/>
              <a:t>.</a:t>
            </a:r>
            <a:endParaRPr sz="1800" dirty="0"/>
          </a:p>
        </p:txBody>
      </p:sp>
      <p:pic>
        <p:nvPicPr>
          <p:cNvPr id="207" name="Google Shape;207;p24"/>
          <p:cNvPicPr preferRelativeResize="0"/>
          <p:nvPr/>
        </p:nvPicPr>
        <p:blipFill rotWithShape="1">
          <a:blip r:embed="rId3">
            <a:alphaModFix/>
          </a:blip>
          <a:srcRect l="2504"/>
          <a:stretch/>
        </p:blipFill>
        <p:spPr>
          <a:xfrm>
            <a:off x="4922875" y="767837"/>
            <a:ext cx="3491978" cy="3665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6" name="Rectangle 155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19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Google Shape;212;p25"/>
          <p:cNvSpPr txBox="1">
            <a:spLocks noGrp="1"/>
          </p:cNvSpPr>
          <p:nvPr>
            <p:ph type="title"/>
          </p:nvPr>
        </p:nvSpPr>
        <p:spPr>
          <a:xfrm>
            <a:off x="4857579" y="858735"/>
            <a:ext cx="3797593" cy="117053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500" b="1" dirty="0"/>
              <a:t>Linking between the player 1 and 2 interfaces.</a:t>
            </a:r>
          </a:p>
        </p:txBody>
      </p:sp>
      <p:sp>
        <p:nvSpPr>
          <p:cNvPr id="158" name="Freeform: Shape 157">
            <a:extLst>
              <a:ext uri="{FF2B5EF4-FFF2-40B4-BE49-F238E27FC236}">
                <a16:creationId xmlns:a16="http://schemas.microsoft.com/office/drawing/2014/main" id="{5DCD51DF-47F0-4E43-9A0F-6B18888E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23" y="0"/>
            <a:ext cx="3675888" cy="3024378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14" name="Google Shape;214;p25"/>
          <p:cNvPicPr preferRelativeResize="0"/>
          <p:nvPr/>
        </p:nvPicPr>
        <p:blipFill rotWithShape="1">
          <a:blip r:embed="rId4"/>
          <a:srcRect t="2198" b="18368"/>
          <a:stretch/>
        </p:blipFill>
        <p:spPr>
          <a:xfrm>
            <a:off x="652567" y="-2"/>
            <a:ext cx="3429000" cy="2900933"/>
          </a:xfrm>
          <a:custGeom>
            <a:avLst/>
            <a:gdLst/>
            <a:ahLst/>
            <a:cxnLst/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  <a:noFill/>
        </p:spPr>
      </p:pic>
      <p:sp>
        <p:nvSpPr>
          <p:cNvPr id="160" name="Freeform: Shape 159">
            <a:extLst>
              <a:ext uri="{FF2B5EF4-FFF2-40B4-BE49-F238E27FC236}">
                <a16:creationId xmlns:a16="http://schemas.microsoft.com/office/drawing/2014/main" id="{767CF198-49C5-4D2A-93C6-A7A4D04B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23" y="3180936"/>
            <a:ext cx="3675888" cy="1962564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15" name="Google Shape;215;p25"/>
          <p:cNvPicPr preferRelativeResize="0"/>
          <p:nvPr/>
        </p:nvPicPr>
        <p:blipFill rotWithShape="1">
          <a:blip r:embed="rId5"/>
          <a:srcRect l="5967" r="8735" b="2"/>
          <a:stretch/>
        </p:blipFill>
        <p:spPr>
          <a:xfrm>
            <a:off x="652567" y="3304381"/>
            <a:ext cx="3429000" cy="1839119"/>
          </a:xfrm>
          <a:custGeom>
            <a:avLst/>
            <a:gdLst/>
            <a:ahLst/>
            <a:cxnLst/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  <a:noFill/>
        </p:spPr>
      </p:pic>
      <p:sp>
        <p:nvSpPr>
          <p:cNvPr id="213" name="Google Shape;213;p25"/>
          <p:cNvSpPr txBox="1">
            <a:spLocks noGrp="1"/>
          </p:cNvSpPr>
          <p:nvPr>
            <p:ph type="body" idx="1"/>
          </p:nvPr>
        </p:nvSpPr>
        <p:spPr>
          <a:xfrm>
            <a:off x="4877344" y="2927828"/>
            <a:ext cx="3797592" cy="2046897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Clr>
                <a:srgbClr val="E4327B"/>
              </a:buClr>
              <a:buSzPct val="70000"/>
              <a:buFont typeface="Wingdings 2" charset="2"/>
              <a:buNone/>
            </a:pPr>
            <a:r>
              <a:rPr lang="en-US" sz="1800" dirty="0">
                <a:sym typeface="Calibri"/>
              </a:rPr>
              <a:t>The image of an opposing player links the user to the other player’s page. The CSS to achieve this effect is listed to the right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icture 222" descr="Bubble sheet test paper and pencil">
            <a:extLst>
              <a:ext uri="{FF2B5EF4-FFF2-40B4-BE49-F238E27FC236}">
                <a16:creationId xmlns:a16="http://schemas.microsoft.com/office/drawing/2014/main" id="{9EA0ED82-1BA3-443D-8030-0CF4722951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52" b="8209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 useBgFill="1">
        <p:nvSpPr>
          <p:cNvPr id="9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 flipH="1">
            <a:off x="5570164" y="334037"/>
            <a:ext cx="1496683" cy="5650990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Google Shape;221;p26"/>
          <p:cNvSpPr txBox="1">
            <a:spLocks noGrp="1"/>
          </p:cNvSpPr>
          <p:nvPr>
            <p:ph type="title"/>
          </p:nvPr>
        </p:nvSpPr>
        <p:spPr>
          <a:xfrm>
            <a:off x="4096261" y="2622430"/>
            <a:ext cx="4827078" cy="85401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l" defTabSz="457200">
              <a:spcBef>
                <a:spcPct val="0"/>
              </a:spcBef>
              <a:spcAft>
                <a:spcPts val="0"/>
              </a:spcAft>
            </a:pPr>
            <a:r>
              <a:rPr lang="en-US" sz="3300">
                <a:solidFill>
                  <a:schemeClr val="tx2"/>
                </a:solidFill>
              </a:rPr>
              <a:t>Testing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685346" y="2899483"/>
            <a:ext cx="2389399" cy="14846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457200">
              <a:spcBef>
                <a:spcPct val="0"/>
              </a:spcBef>
              <a:spcAft>
                <a:spcPts val="0"/>
              </a:spcAft>
            </a:pPr>
            <a:r>
              <a:rPr lang="en-US" sz="2700"/>
              <a:t>Browsers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3DBA5AD-10C8-4C9E-A2E4-37834152A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5307" y="580035"/>
            <a:ext cx="2400300" cy="20574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21772" y="759318"/>
            <a:ext cx="1707371" cy="1698834"/>
          </a:xfrm>
          <a:prstGeom prst="rect">
            <a:avLst/>
          </a:prstGeom>
          <a:noFill/>
        </p:spPr>
      </p:pic>
      <p:sp>
        <p:nvSpPr>
          <p:cNvPr id="109" name="Rectangle 108">
            <a:extLst>
              <a:ext uri="{FF2B5EF4-FFF2-40B4-BE49-F238E27FC236}">
                <a16:creationId xmlns:a16="http://schemas.microsoft.com/office/drawing/2014/main" id="{FEF67420-C2EF-496D-8511-54DA2D6E3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11627" y="580035"/>
            <a:ext cx="2400300" cy="20574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0" name="Google Shape;230;p27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3809079" y="759318"/>
            <a:ext cx="1605398" cy="1698834"/>
          </a:xfrm>
          <a:prstGeom prst="rect">
            <a:avLst/>
          </a:prstGeom>
          <a:noFill/>
        </p:spPr>
      </p:pic>
      <p:sp>
        <p:nvSpPr>
          <p:cNvPr id="111" name="Rectangle 110">
            <a:extLst>
              <a:ext uri="{FF2B5EF4-FFF2-40B4-BE49-F238E27FC236}">
                <a16:creationId xmlns:a16="http://schemas.microsoft.com/office/drawing/2014/main" id="{3926F8AF-45D6-46BD-B4AF-64E8AA687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7948" y="569611"/>
            <a:ext cx="2400300" cy="205740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6493470" y="743683"/>
            <a:ext cx="1709256" cy="1709256"/>
          </a:xfrm>
          <a:prstGeom prst="rect">
            <a:avLst/>
          </a:prstGeom>
          <a:noFill/>
        </p:spPr>
      </p:pic>
      <p:sp>
        <p:nvSpPr>
          <p:cNvPr id="227" name="Google Shape;227;p27"/>
          <p:cNvSpPr txBox="1">
            <a:spLocks noGrp="1"/>
          </p:cNvSpPr>
          <p:nvPr>
            <p:ph type="body" idx="1"/>
          </p:nvPr>
        </p:nvSpPr>
        <p:spPr>
          <a:xfrm>
            <a:off x="3360873" y="2911243"/>
            <a:ext cx="5089794" cy="143215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70000"/>
              <a:buFont typeface="Wingdings 2" charset="2"/>
              <a:buNone/>
            </a:pPr>
            <a:r>
              <a:rPr lang="en-US"/>
              <a:t>All webpages were loaded into Chrome, Safari, and Firefox browsers to check that everything was in working order.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body" idx="1"/>
          </p:nvPr>
        </p:nvSpPr>
        <p:spPr>
          <a:xfrm>
            <a:off x="530906" y="862703"/>
            <a:ext cx="3709200" cy="3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All the interactive features and animations were tested as well.</a:t>
            </a:r>
            <a:endParaRPr dirty="0"/>
          </a:p>
        </p:txBody>
      </p:sp>
      <p:pic>
        <p:nvPicPr>
          <p:cNvPr id="236" name="Google Shape;2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106" y="1347877"/>
            <a:ext cx="4299300" cy="2447746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3540854" cy="727837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4000"/>
              <a:t>The Problem</a:t>
            </a:r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685346" y="1424899"/>
            <a:ext cx="3540854" cy="304406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70000"/>
              <a:buFont typeface="Wingdings 2" charset="2"/>
              <a:buNone/>
            </a:pPr>
            <a:r>
              <a:rPr lang="en-US" sz="1800" dirty="0"/>
              <a:t>How can the interface for a card game be best simulated using only </a:t>
            </a:r>
            <a:r>
              <a:rPr lang="en-US" sz="1800" b="1" dirty="0"/>
              <a:t>HTML</a:t>
            </a:r>
            <a:r>
              <a:rPr lang="en-US" sz="1800" dirty="0"/>
              <a:t> and </a:t>
            </a:r>
            <a:r>
              <a:rPr lang="en-US" sz="1800" b="1" dirty="0"/>
              <a:t>CSS</a:t>
            </a:r>
            <a:r>
              <a:rPr lang="en-US" sz="1800" dirty="0"/>
              <a:t>?</a:t>
            </a:r>
          </a:p>
          <a:p>
            <a:pPr marL="0" lvl="0" indent="0" defTabSz="457200">
              <a:spcBef>
                <a:spcPct val="20000"/>
              </a:spcBef>
              <a:spcAft>
                <a:spcPts val="600"/>
              </a:spcAft>
              <a:buSzPct val="70000"/>
              <a:buFont typeface="Wingdings 2" charset="2"/>
              <a:buNone/>
            </a:pPr>
            <a:r>
              <a:rPr lang="en-US" sz="1800" dirty="0"/>
              <a:t>For our project we chose to simulate the interface for the popular card/video game Yu-Gi-Oh Duels! using only </a:t>
            </a:r>
            <a:r>
              <a:rPr lang="en-US" sz="1800" b="1" dirty="0"/>
              <a:t>HTML</a:t>
            </a:r>
            <a:r>
              <a:rPr lang="en-US" sz="1800" dirty="0"/>
              <a:t> and </a:t>
            </a:r>
            <a:r>
              <a:rPr lang="en-US" sz="1800" b="1" dirty="0"/>
              <a:t>CSS</a:t>
            </a:r>
            <a:r>
              <a:rPr lang="en-US" sz="1800" dirty="0"/>
              <a:t>.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2F83B2A-BFAC-4761-8F62-E7854959E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0541" y="579522"/>
            <a:ext cx="3782084" cy="3586230"/>
          </a:xfrm>
          <a:prstGeom prst="rect">
            <a:avLst/>
          </a:prstGeom>
          <a:solidFill>
            <a:schemeClr val="tx1"/>
          </a:solidFill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5080416" y="1093949"/>
            <a:ext cx="1600929" cy="1200696"/>
          </a:xfrm>
          <a:prstGeom prst="rect">
            <a:avLst/>
          </a:prstGeom>
          <a:noFill/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73CC8E38-A9FA-440C-97DA-52C0FAABED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3193" y="700170"/>
            <a:ext cx="1852330" cy="2001259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0C23F978-A3C1-4CDE-BE70-CA7FCB26F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29121" y="700170"/>
            <a:ext cx="1552854" cy="1449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46160A17-9918-4325-ACA3-A4F696EF3B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51479" y="2820317"/>
            <a:ext cx="1856991" cy="1228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7060059" y="2665493"/>
            <a:ext cx="1288317" cy="976973"/>
          </a:xfrm>
          <a:prstGeom prst="rect">
            <a:avLst/>
          </a:prstGeom>
          <a:noFill/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4E54F23A-86D4-4F2F-A29A-DDF4D63CA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9409" y="2266753"/>
            <a:ext cx="1529619" cy="17818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Site Requirements</a:t>
            </a:r>
            <a:endParaRPr dirty="0"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480362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So the user can the site we have created, they should be able to see both player 1 and player 2’s interface, switch between them, see cards currently in play, flip the cards, and see how many cards are left in the deck. 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 dirty="0"/>
              <a:t>This should all be achieved using CSS transforms, transitions, and animations.</a:t>
            </a:r>
            <a:endParaRPr sz="1700" dirty="0"/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2"/>
          </p:nvPr>
        </p:nvSpPr>
        <p:spPr>
          <a:xfrm>
            <a:off x="4638675" y="3192525"/>
            <a:ext cx="36861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 dirty="0"/>
              <a:t>The site should also link to the true Yu-Gi-Oh duels and site and include assets/images from the game.</a:t>
            </a:r>
            <a:endParaRPr sz="1700" dirty="0"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9188" y="411525"/>
            <a:ext cx="2505075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151" descr="A desk with technical drawings, pencil and tools">
            <a:extLst>
              <a:ext uri="{FF2B5EF4-FFF2-40B4-BE49-F238E27FC236}">
                <a16:creationId xmlns:a16="http://schemas.microsoft.com/office/drawing/2014/main" id="{DB1AB8CB-5860-45FA-80B6-33E3A766AE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t="5282" b="10449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1028019" y="1327155"/>
            <a:ext cx="7080026" cy="137160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5400">
                <a:solidFill>
                  <a:schemeClr val="tx2"/>
                </a:solidFill>
              </a:rPr>
              <a:t>Design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Here the CSS “hover” selector is used to a display a border when some images are selected by the user.</a:t>
            </a:r>
            <a:endParaRPr dirty="0"/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975" y="814713"/>
            <a:ext cx="281940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7"/>
          <p:cNvSpPr txBox="1"/>
          <p:nvPr/>
        </p:nvSpPr>
        <p:spPr>
          <a:xfrm>
            <a:off x="4465674" y="1398755"/>
            <a:ext cx="4433777" cy="1711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unito"/>
                <a:ea typeface="Nunito"/>
                <a:cs typeface="Nunito"/>
                <a:sym typeface="Nunito"/>
              </a:rPr>
              <a:t>Code:</a:t>
            </a:r>
            <a:endParaRPr dirty="0"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 dirty="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img:hover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7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7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border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7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solid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 dirty="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1pt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7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lightblue</a:t>
            </a: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7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7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Nunito"/>
                <a:ea typeface="Nunito"/>
                <a:cs typeface="Nunito"/>
                <a:sym typeface="Nunito"/>
              </a:rPr>
              <a:t>(link image pseudo-class with hover)</a:t>
            </a:r>
            <a:endParaRPr dirty="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body" idx="1"/>
          </p:nvPr>
        </p:nvSpPr>
        <p:spPr>
          <a:xfrm>
            <a:off x="308344" y="3967163"/>
            <a:ext cx="7434781" cy="8014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Seen an id used for the page header. This also serves as a link to actual Yu-Gi-Oh Duels! page.</a:t>
            </a:r>
            <a:endParaRPr b="1" dirty="0"/>
          </a:p>
        </p:txBody>
      </p:sp>
      <p:sp>
        <p:nvSpPr>
          <p:cNvPr id="164" name="Google Shape;164;p18"/>
          <p:cNvSpPr txBox="1">
            <a:spLocks noGrp="1"/>
          </p:cNvSpPr>
          <p:nvPr>
            <p:ph type="body" idx="4294967295"/>
          </p:nvPr>
        </p:nvSpPr>
        <p:spPr>
          <a:xfrm>
            <a:off x="0" y="1557338"/>
            <a:ext cx="3483688" cy="1896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" sz="2400" dirty="0">
                <a:solidFill>
                  <a:srgbClr val="D7BA7D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#top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{                             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24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400" dirty="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50%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24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400" dirty="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10em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24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text-align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4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center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2400" dirty="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margin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400" dirty="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400" dirty="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auto</a:t>
            </a: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400" dirty="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3688" y="1044463"/>
            <a:ext cx="5286375" cy="24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 Flipping</a:t>
            </a:r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was an important aspect of our page to give the user the ability to flip the cards. This was achieved using CSS transitions and transforms only to create a convincing card flipping effect.</a:t>
            </a:r>
            <a:endParaRPr/>
          </a:p>
        </p:txBody>
      </p:sp>
      <p:pic>
        <p:nvPicPr>
          <p:cNvPr id="171" name="Google Shape;17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5251" y="1347750"/>
            <a:ext cx="1748601" cy="244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1612" y="1347750"/>
            <a:ext cx="1678513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>
            <a:spLocks noGrp="1"/>
          </p:cNvSpPr>
          <p:nvPr>
            <p:ph type="body" idx="1"/>
          </p:nvPr>
        </p:nvSpPr>
        <p:spPr>
          <a:xfrm>
            <a:off x="711225" y="2622225"/>
            <a:ext cx="5012400" cy="21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dirty="0"/>
              <a:t>Flip cards, </a:t>
            </a: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dirty="0"/>
              <a:t>code:</a:t>
            </a:r>
            <a:r>
              <a:rPr lang="en" b="1" dirty="0">
                <a:solidFill>
                  <a:schemeClr val="tx1"/>
                </a:solidFill>
              </a:rPr>
              <a:t> </a:t>
            </a:r>
            <a:r>
              <a:rPr lang="en" dirty="0">
                <a:solidFill>
                  <a:schemeClr val="tx1"/>
                </a:solidFill>
              </a:rPr>
              <a:t> </a:t>
            </a:r>
            <a:r>
              <a:rPr lang="en" dirty="0">
                <a:solidFill>
                  <a:srgbClr val="000000"/>
                </a:solidFill>
              </a:rPr>
              <a:t>   </a:t>
            </a:r>
            <a:r>
              <a:rPr lang="en" b="1" dirty="0">
                <a:solidFill>
                  <a:schemeClr val="tx1"/>
                </a:solidFill>
              </a:rPr>
              <a:t>transition: transform 1s; transition duration 1s time</a:t>
            </a:r>
            <a:endParaRPr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dirty="0">
                <a:solidFill>
                  <a:srgbClr val="000000"/>
                </a:solidFill>
              </a:rPr>
              <a:t>    </a:t>
            </a:r>
            <a:r>
              <a:rPr lang="en" dirty="0">
                <a:solidFill>
                  <a:schemeClr val="tx1"/>
                </a:solidFill>
              </a:rPr>
              <a:t>backface-visibility: hidden; set code, when card flip will hidden card’s backface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dirty="0">
                <a:solidFill>
                  <a:schemeClr val="tx1"/>
                </a:solidFill>
              </a:rPr>
              <a:t>we want to show card’s front and hidden backface, so we need rotate the frontface to backface,  use following code: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dirty="0"/>
          </a:p>
        </p:txBody>
      </p:sp>
      <p:pic>
        <p:nvPicPr>
          <p:cNvPr id="179" name="Google Shape;17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25" y="274651"/>
            <a:ext cx="7518100" cy="224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0"/>
          <p:cNvSpPr txBox="1"/>
          <p:nvPr/>
        </p:nvSpPr>
        <p:spPr>
          <a:xfrm>
            <a:off x="5941650" y="3149475"/>
            <a:ext cx="2383200" cy="1216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en" sz="1300" b="1" dirty="0">
                <a:latin typeface="Calibri"/>
                <a:ea typeface="Calibri"/>
                <a:cs typeface="Calibri"/>
                <a:sym typeface="Calibri"/>
              </a:rPr>
              <a:t>.oo{</a:t>
            </a:r>
            <a:endParaRPr sz="13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en" sz="1300" b="1" dirty="0">
                <a:latin typeface="Calibri"/>
                <a:ea typeface="Calibri"/>
                <a:cs typeface="Calibri"/>
                <a:sym typeface="Calibri"/>
              </a:rPr>
              <a:t>transform: rotateY(180deg);</a:t>
            </a:r>
            <a:endParaRPr sz="13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en" sz="1300" b="1" dirty="0">
                <a:latin typeface="Calibri"/>
                <a:ea typeface="Calibri"/>
                <a:cs typeface="Calibri"/>
                <a:sym typeface="Calibri"/>
              </a:rPr>
              <a:t>}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>
            <a:spLocks noGrp="1"/>
          </p:cNvSpPr>
          <p:nvPr>
            <p:ph type="body" idx="1"/>
          </p:nvPr>
        </p:nvSpPr>
        <p:spPr>
          <a:xfrm>
            <a:off x="799450" y="2498150"/>
            <a:ext cx="3686100" cy="15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15" b="1" dirty="0"/>
              <a:t>#bone:hover .oo{</a:t>
            </a:r>
            <a:endParaRPr sz="5915"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15" b="1" dirty="0"/>
              <a:t>    transform: rotateY(0deg);</a:t>
            </a:r>
            <a:endParaRPr sz="5915" b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5915" b="1" dirty="0"/>
              <a:t>}</a:t>
            </a:r>
            <a:endParaRPr b="1" dirty="0"/>
          </a:p>
        </p:txBody>
      </p:sp>
      <p:sp>
        <p:nvSpPr>
          <p:cNvPr id="186" name="Google Shape;186;p21"/>
          <p:cNvSpPr txBox="1">
            <a:spLocks noGrp="1"/>
          </p:cNvSpPr>
          <p:nvPr>
            <p:ph type="body" idx="2"/>
          </p:nvPr>
        </p:nvSpPr>
        <p:spPr>
          <a:xfrm>
            <a:off x="4648525" y="2498150"/>
            <a:ext cx="3686100" cy="15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15" b="1" dirty="0"/>
              <a:t>#bone:hover .tt{</a:t>
            </a:r>
            <a:endParaRPr sz="5915"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915" b="1" dirty="0"/>
              <a:t>    transform: rotateY(180deg);</a:t>
            </a:r>
            <a:endParaRPr sz="5915" b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5915" b="1" dirty="0"/>
              <a:t>}</a:t>
            </a:r>
            <a:endParaRPr b="1" dirty="0"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25" y="251524"/>
            <a:ext cx="7518100" cy="224662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1"/>
          <p:cNvSpPr txBox="1"/>
          <p:nvPr/>
        </p:nvSpPr>
        <p:spPr>
          <a:xfrm>
            <a:off x="711300" y="4256700"/>
            <a:ext cx="75180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And then we flip front card to front witch (0deg), and flip backface card to back(180deg)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6</TotalTime>
  <Words>529</Words>
  <Application>Microsoft Office PowerPoint</Application>
  <PresentationFormat>On-screen Show (16:9)</PresentationFormat>
  <Paragraphs>54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Wingdings 2</vt:lpstr>
      <vt:lpstr>Nunito</vt:lpstr>
      <vt:lpstr>Arial</vt:lpstr>
      <vt:lpstr>Calisto MT</vt:lpstr>
      <vt:lpstr>Courier New</vt:lpstr>
      <vt:lpstr>Slate</vt:lpstr>
      <vt:lpstr>Yu-Gi-Oh! Duels Interface Designed w/ HTML &amp; CSS</vt:lpstr>
      <vt:lpstr>The Problem</vt:lpstr>
      <vt:lpstr>Site Requirements</vt:lpstr>
      <vt:lpstr>Design</vt:lpstr>
      <vt:lpstr>PowerPoint Presentation</vt:lpstr>
      <vt:lpstr>PowerPoint Presentation</vt:lpstr>
      <vt:lpstr>Card Flipping</vt:lpstr>
      <vt:lpstr>PowerPoint Presentation</vt:lpstr>
      <vt:lpstr>PowerPoint Presentation</vt:lpstr>
      <vt:lpstr>Don't forget use position relative And position absolute  </vt:lpstr>
      <vt:lpstr>Here, a class is created and used to give is image a animation:</vt:lpstr>
      <vt:lpstr>PowerPoint Presentation</vt:lpstr>
      <vt:lpstr>Linking between the player 1 and 2 interfaces.</vt:lpstr>
      <vt:lpstr>Testing</vt:lpstr>
      <vt:lpstr>Browsers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Yu-Gi-Oh! Duels Interface Designed w/ HTML &amp; CSS</dc:title>
  <cp:lastModifiedBy>Vighnesh Unnithan</cp:lastModifiedBy>
  <cp:revision>2</cp:revision>
  <dcterms:modified xsi:type="dcterms:W3CDTF">2021-09-28T19:50:41Z</dcterms:modified>
</cp:coreProperties>
</file>